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65938" cy="954087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12" autoAdjust="0"/>
    <p:restoredTop sz="94434" autoAdjust="0"/>
  </p:normalViewPr>
  <p:slideViewPr>
    <p:cSldViewPr>
      <p:cViewPr>
        <p:scale>
          <a:sx n="53" d="100"/>
          <a:sy n="53" d="100"/>
        </p:scale>
        <p:origin x="2400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7044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77044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EA452537-224F-4508-A3B2-28B746A60877}" type="datetimeFigureOut">
              <a:rPr lang="sv-SE" smtClean="0"/>
              <a:t>2020-01-17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092325" y="715963"/>
            <a:ext cx="2681288" cy="357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6594" y="4531916"/>
            <a:ext cx="5492750" cy="4293394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062175"/>
            <a:ext cx="2975240" cy="477044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9109" y="9062175"/>
            <a:ext cx="2975240" cy="477044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3784AE44-C6EB-469F-ADCA-3DCAE5B891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4468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4AE44-C6EB-469F-ADCA-3DCAE5B8919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805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CE7F-0934-41CF-BC41-EEFB3E25C547}" type="datetimeFigureOut">
              <a:rPr lang="sv-SE" smtClean="0"/>
              <a:t>2020-01-17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EA64-70CB-411A-AB10-53E11F646A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16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CE7F-0934-41CF-BC41-EEFB3E25C547}" type="datetimeFigureOut">
              <a:rPr lang="sv-SE" smtClean="0"/>
              <a:t>2020-01-17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EA64-70CB-411A-AB10-53E11F646A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053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CE7F-0934-41CF-BC41-EEFB3E25C547}" type="datetimeFigureOut">
              <a:rPr lang="sv-SE" smtClean="0"/>
              <a:t>2020-01-17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EA64-70CB-411A-AB10-53E11F646A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02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CE7F-0934-41CF-BC41-EEFB3E25C547}" type="datetimeFigureOut">
              <a:rPr lang="sv-SE" smtClean="0"/>
              <a:t>2020-01-17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EA64-70CB-411A-AB10-53E11F646A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995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CE7F-0934-41CF-BC41-EEFB3E25C547}" type="datetimeFigureOut">
              <a:rPr lang="sv-SE" smtClean="0"/>
              <a:t>2020-01-17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EA64-70CB-411A-AB10-53E11F646A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517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CE7F-0934-41CF-BC41-EEFB3E25C547}" type="datetimeFigureOut">
              <a:rPr lang="sv-SE" smtClean="0"/>
              <a:t>2020-01-17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EA64-70CB-411A-AB10-53E11F646A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60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CE7F-0934-41CF-BC41-EEFB3E25C547}" type="datetimeFigureOut">
              <a:rPr lang="sv-SE" smtClean="0"/>
              <a:t>2020-01-17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EA64-70CB-411A-AB10-53E11F646A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250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CE7F-0934-41CF-BC41-EEFB3E25C547}" type="datetimeFigureOut">
              <a:rPr lang="sv-SE" smtClean="0"/>
              <a:t>2020-01-17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EA64-70CB-411A-AB10-53E11F646A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676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CE7F-0934-41CF-BC41-EEFB3E25C547}" type="datetimeFigureOut">
              <a:rPr lang="sv-SE" smtClean="0"/>
              <a:t>2020-01-17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EA64-70CB-411A-AB10-53E11F646A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344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CE7F-0934-41CF-BC41-EEFB3E25C547}" type="datetimeFigureOut">
              <a:rPr lang="sv-SE" smtClean="0"/>
              <a:t>2020-01-17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EA64-70CB-411A-AB10-53E11F646A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336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CE7F-0934-41CF-BC41-EEFB3E25C547}" type="datetimeFigureOut">
              <a:rPr lang="sv-SE" smtClean="0"/>
              <a:t>2020-01-17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EA64-70CB-411A-AB10-53E11F646A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275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FCE7F-0934-41CF-BC41-EEFB3E25C547}" type="datetimeFigureOut">
              <a:rPr lang="sv-SE" smtClean="0"/>
              <a:t>2020-01-17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2EA64-70CB-411A-AB10-53E11F646A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047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935477" y="1307397"/>
            <a:ext cx="27461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800" b="1" dirty="0">
                <a:solidFill>
                  <a:srgbClr val="000000"/>
                </a:solidFill>
                <a:ea typeface="Times New Roman"/>
                <a:cs typeface="Times New Roman"/>
              </a:rPr>
              <a:t>LENNART PAULSSON, ”MED VÄRDSKAP I FOKUS</a:t>
            </a:r>
            <a:r>
              <a:rPr lang="sv-SE" sz="800" dirty="0">
                <a:solidFill>
                  <a:srgbClr val="000000"/>
                </a:solidFill>
                <a:ea typeface="Times New Roman"/>
                <a:cs typeface="Times New Roman"/>
              </a:rPr>
              <a:t>”</a:t>
            </a:r>
          </a:p>
          <a:p>
            <a:r>
              <a:rPr lang="sv-SE" sz="800" dirty="0">
                <a:solidFill>
                  <a:srgbClr val="000000"/>
                </a:solidFill>
                <a:ea typeface="Times New Roman"/>
                <a:cs typeface="Times New Roman"/>
              </a:rPr>
              <a:t>- Prestera bättre och nå dina mål.</a:t>
            </a:r>
          </a:p>
          <a:p>
            <a:r>
              <a:rPr lang="sv-SE" sz="800" dirty="0">
                <a:solidFill>
                  <a:srgbClr val="000000"/>
                </a:solidFill>
                <a:ea typeface="Times New Roman"/>
                <a:cs typeface="Times New Roman"/>
              </a:rPr>
              <a:t>- Fokus, en sak i taget.</a:t>
            </a:r>
          </a:p>
          <a:p>
            <a:r>
              <a:rPr lang="sv-SE" sz="800" dirty="0">
                <a:solidFill>
                  <a:srgbClr val="000000"/>
                </a:solidFill>
                <a:ea typeface="Times New Roman"/>
                <a:cs typeface="Times New Roman"/>
              </a:rPr>
              <a:t>- Yrkesstolthet att vara värd.</a:t>
            </a:r>
          </a:p>
          <a:p>
            <a:br>
              <a:rPr lang="sv-SE" sz="800" b="1" dirty="0"/>
            </a:br>
            <a:r>
              <a:rPr lang="sv-SE" sz="800" b="1" dirty="0"/>
              <a:t>AMI HEMVIKEN ”HA KUL PÅ JOBBET OCH NÅ DINA MÅL”</a:t>
            </a:r>
          </a:p>
          <a:p>
            <a:r>
              <a:rPr lang="sv-SE" sz="800" dirty="0"/>
              <a:t>- Nå målen via glädje.</a:t>
            </a:r>
            <a:br>
              <a:rPr lang="sv-SE" sz="800" b="1" dirty="0"/>
            </a:br>
            <a:r>
              <a:rPr lang="sv-SE" sz="800" b="1" dirty="0"/>
              <a:t>- </a:t>
            </a:r>
            <a:r>
              <a:rPr lang="sv-SE" sz="800" dirty="0"/>
              <a:t>Gör klart för dig, varför går jag till jobbet?</a:t>
            </a:r>
            <a:br>
              <a:rPr lang="sv-SE" sz="800" dirty="0"/>
            </a:br>
            <a:r>
              <a:rPr lang="sv-SE" sz="800" dirty="0"/>
              <a:t>- Vänd klagomål till önskemål</a:t>
            </a:r>
            <a:br>
              <a:rPr lang="sv-SE" sz="800" dirty="0"/>
            </a:br>
            <a:endParaRPr lang="sv-SE" sz="800" b="1" dirty="0"/>
          </a:p>
          <a:p>
            <a:r>
              <a:rPr lang="sv-SE" sz="800" b="1" dirty="0"/>
              <a:t>MICKE ANDERSSON – ”ATT GÖRA DET OMÖJLIGA MÖJLIGT”</a:t>
            </a:r>
            <a:br>
              <a:rPr lang="sv-SE" sz="800" b="1" dirty="0"/>
            </a:br>
            <a:r>
              <a:rPr lang="sv-SE" sz="800" b="1" dirty="0"/>
              <a:t>- </a:t>
            </a:r>
            <a:r>
              <a:rPr lang="sv-SE" sz="800" dirty="0"/>
              <a:t>Hellre unik än normal, ”jag är unik” hjälper oss.</a:t>
            </a:r>
            <a:br>
              <a:rPr lang="sv-SE" sz="800" dirty="0"/>
            </a:br>
            <a:r>
              <a:rPr lang="sv-SE" sz="800" dirty="0"/>
              <a:t>- Använd och gläds åt de förmågor som du har.</a:t>
            </a:r>
            <a:br>
              <a:rPr lang="sv-SE" sz="800" dirty="0"/>
            </a:br>
            <a:r>
              <a:rPr lang="sv-SE" sz="800" dirty="0"/>
              <a:t>- Fastna inte i otur utan fokuseras på vad du kan påverka.</a:t>
            </a:r>
            <a:br>
              <a:rPr lang="sv-SE" sz="800" b="1" dirty="0"/>
            </a:br>
            <a:br>
              <a:rPr lang="sv-SE" sz="800" b="1" dirty="0"/>
            </a:br>
            <a:r>
              <a:rPr lang="sv-SE" sz="800" b="1" dirty="0"/>
              <a:t>SAMTAL MED CAROLINA KLÜFT – GENERATION PEP</a:t>
            </a:r>
            <a:br>
              <a:rPr lang="sv-SE" sz="800" b="1" dirty="0"/>
            </a:br>
            <a:r>
              <a:rPr lang="sv-SE" sz="800" b="1" dirty="0"/>
              <a:t>- </a:t>
            </a:r>
            <a:r>
              <a:rPr lang="sv-SE" sz="800" dirty="0"/>
              <a:t>Känn din passion, din ”grej”</a:t>
            </a:r>
            <a:br>
              <a:rPr lang="sv-SE" sz="800" dirty="0"/>
            </a:br>
            <a:r>
              <a:rPr lang="sv-SE" sz="800" dirty="0"/>
              <a:t>- Bjud på dig själv, ha skoj emellanåt, men gör ändå ditt bästa.</a:t>
            </a:r>
            <a:br>
              <a:rPr lang="sv-SE" sz="800" dirty="0"/>
            </a:br>
            <a:r>
              <a:rPr lang="sv-SE" sz="800" dirty="0"/>
              <a:t>- Entusiasmera till rörelse och bättre hälsa</a:t>
            </a:r>
            <a:br>
              <a:rPr lang="sv-SE" sz="800" dirty="0"/>
            </a:br>
            <a:br>
              <a:rPr lang="sv-SE" sz="800" b="1" dirty="0"/>
            </a:br>
            <a:r>
              <a:rPr lang="sv-SE" sz="800" b="1" dirty="0">
                <a:solidFill>
                  <a:srgbClr val="000000"/>
                </a:solidFill>
                <a:ea typeface="Times New Roman"/>
                <a:cs typeface="Times New Roman"/>
              </a:rPr>
              <a:t>DAVID HOLMBERG  </a:t>
            </a:r>
            <a:r>
              <a:rPr lang="sv-SE" sz="800" b="1" dirty="0"/>
              <a:t> ”MÅLSTYRNING SOM FUNKAR, PÅ RIKTIGT”</a:t>
            </a:r>
            <a:br>
              <a:rPr lang="sv-SE" sz="800" b="1" dirty="0"/>
            </a:br>
            <a:r>
              <a:rPr lang="sv-SE" sz="800" b="1" dirty="0"/>
              <a:t>- </a:t>
            </a:r>
            <a:r>
              <a:rPr lang="sv-SE" sz="800" dirty="0"/>
              <a:t>Översätt strategin till vad gäller här och nu.</a:t>
            </a:r>
            <a:br>
              <a:rPr lang="sv-SE" sz="800" dirty="0"/>
            </a:br>
            <a:r>
              <a:rPr lang="sv-SE" sz="800" dirty="0"/>
              <a:t>- Skapa ett agerande som drivs mot målet.</a:t>
            </a:r>
            <a:br>
              <a:rPr lang="sv-SE" sz="800" dirty="0"/>
            </a:br>
            <a:r>
              <a:rPr lang="sv-SE" sz="800" dirty="0"/>
              <a:t>- Målstyrning är att fokusera på det viktigaste, inte det lättaste.</a:t>
            </a:r>
            <a:br>
              <a:rPr lang="sv-SE" sz="800" b="1" dirty="0"/>
            </a:br>
            <a:br>
              <a:rPr lang="sv-SE" sz="800" b="1" dirty="0"/>
            </a:br>
            <a:r>
              <a:rPr lang="sv-SE" sz="800" b="1" dirty="0"/>
              <a:t>THERÉSE NEAIMÉ ”FRÅN DRÖM TILL VERKLIGHET”</a:t>
            </a:r>
          </a:p>
          <a:p>
            <a:r>
              <a:rPr lang="sv-SE" sz="800" dirty="0">
                <a:solidFill>
                  <a:srgbClr val="000000"/>
                </a:solidFill>
                <a:ea typeface="Times New Roman"/>
                <a:cs typeface="Times New Roman"/>
              </a:rPr>
              <a:t>- Man ångrar bara det man inte gör.</a:t>
            </a:r>
            <a:br>
              <a:rPr lang="sv-SE" sz="800" dirty="0">
                <a:solidFill>
                  <a:srgbClr val="000000"/>
                </a:solidFill>
                <a:ea typeface="Times New Roman"/>
                <a:cs typeface="Times New Roman"/>
              </a:rPr>
            </a:br>
            <a:r>
              <a:rPr lang="sv-SE" sz="800" dirty="0">
                <a:solidFill>
                  <a:srgbClr val="000000"/>
                </a:solidFill>
                <a:ea typeface="Times New Roman"/>
                <a:cs typeface="Times New Roman"/>
              </a:rPr>
              <a:t>- Backa inte för det du verkligen vill göra.</a:t>
            </a:r>
            <a:br>
              <a:rPr lang="sv-SE" sz="800" dirty="0">
                <a:solidFill>
                  <a:srgbClr val="000000"/>
                </a:solidFill>
                <a:ea typeface="Times New Roman"/>
                <a:cs typeface="Times New Roman"/>
              </a:rPr>
            </a:br>
            <a:r>
              <a:rPr lang="sv-SE" sz="800" dirty="0">
                <a:solidFill>
                  <a:srgbClr val="000000"/>
                </a:solidFill>
                <a:ea typeface="Times New Roman"/>
                <a:cs typeface="Times New Roman"/>
              </a:rPr>
              <a:t>- Glöm inte göra NU, för dagarna går ändå.</a:t>
            </a:r>
            <a:br>
              <a:rPr lang="sv-SE" sz="800" dirty="0">
                <a:solidFill>
                  <a:srgbClr val="000000"/>
                </a:solidFill>
                <a:ea typeface="Times New Roman"/>
                <a:cs typeface="Times New Roman"/>
              </a:rPr>
            </a:br>
            <a:br>
              <a:rPr lang="sv-SE" sz="800" dirty="0">
                <a:solidFill>
                  <a:srgbClr val="000000"/>
                </a:solidFill>
                <a:ea typeface="Times New Roman"/>
                <a:cs typeface="Times New Roman"/>
              </a:rPr>
            </a:br>
            <a:r>
              <a:rPr lang="sv-SE" sz="800" b="1" dirty="0">
                <a:solidFill>
                  <a:srgbClr val="000000"/>
                </a:solidFill>
                <a:ea typeface="Times New Roman"/>
                <a:cs typeface="Times New Roman"/>
              </a:rPr>
              <a:t>INGER HANSSON, ”VÅGA MER ÄN DU TÖRS”</a:t>
            </a:r>
            <a:br>
              <a:rPr lang="sv-SE" sz="800" b="1" dirty="0">
                <a:solidFill>
                  <a:srgbClr val="000000"/>
                </a:solidFill>
                <a:ea typeface="Times New Roman"/>
                <a:cs typeface="Times New Roman"/>
              </a:rPr>
            </a:br>
            <a:r>
              <a:rPr lang="sv-SE" sz="800" b="1" dirty="0">
                <a:solidFill>
                  <a:srgbClr val="000000"/>
                </a:solidFill>
                <a:ea typeface="Times New Roman"/>
                <a:cs typeface="Times New Roman"/>
              </a:rPr>
              <a:t>- </a:t>
            </a:r>
            <a:r>
              <a:rPr lang="sv-SE" sz="800" dirty="0">
                <a:solidFill>
                  <a:srgbClr val="000000"/>
                </a:solidFill>
                <a:ea typeface="Times New Roman"/>
                <a:cs typeface="Times New Roman"/>
              </a:rPr>
              <a:t>Av 99,87% av alla som inte är svenskar kan du lära en hel del.</a:t>
            </a:r>
            <a:br>
              <a:rPr lang="sv-SE" sz="800" dirty="0">
                <a:solidFill>
                  <a:srgbClr val="000000"/>
                </a:solidFill>
                <a:ea typeface="Times New Roman"/>
                <a:cs typeface="Times New Roman"/>
              </a:rPr>
            </a:br>
            <a:r>
              <a:rPr lang="sv-SE" sz="800" dirty="0">
                <a:solidFill>
                  <a:srgbClr val="000000"/>
                </a:solidFill>
                <a:ea typeface="Times New Roman"/>
                <a:cs typeface="Times New Roman"/>
              </a:rPr>
              <a:t>- Ge vad hjärnan behöver, sömn, struktur, kul.</a:t>
            </a:r>
            <a:br>
              <a:rPr lang="sv-SE" sz="800" dirty="0">
                <a:solidFill>
                  <a:srgbClr val="000000"/>
                </a:solidFill>
                <a:ea typeface="Times New Roman"/>
                <a:cs typeface="Times New Roman"/>
              </a:rPr>
            </a:br>
            <a:r>
              <a:rPr lang="sv-SE" sz="800" dirty="0">
                <a:solidFill>
                  <a:srgbClr val="000000"/>
                </a:solidFill>
                <a:ea typeface="Times New Roman"/>
                <a:cs typeface="Times New Roman"/>
              </a:rPr>
              <a:t>- Gör det bästa av det värsta.</a:t>
            </a:r>
            <a:br>
              <a:rPr lang="sv-SE" sz="800" dirty="0">
                <a:solidFill>
                  <a:srgbClr val="000000"/>
                </a:solidFill>
                <a:ea typeface="Times New Roman"/>
                <a:cs typeface="Times New Roman"/>
              </a:rPr>
            </a:br>
            <a:br>
              <a:rPr lang="sv-SE" sz="800" dirty="0">
                <a:solidFill>
                  <a:srgbClr val="000000"/>
                </a:solidFill>
                <a:ea typeface="Times New Roman"/>
                <a:cs typeface="Times New Roman"/>
              </a:rPr>
            </a:br>
            <a:r>
              <a:rPr lang="sv-SE" sz="800" b="1" dirty="0">
                <a:solidFill>
                  <a:srgbClr val="000000"/>
                </a:solidFill>
                <a:ea typeface="Times New Roman"/>
                <a:cs typeface="Times New Roman"/>
              </a:rPr>
              <a:t>STORA MÅLPRISET 2019	</a:t>
            </a:r>
            <a:br>
              <a:rPr lang="sv-SE" sz="800" b="1" dirty="0">
                <a:solidFill>
                  <a:srgbClr val="000000"/>
                </a:solidFill>
                <a:ea typeface="Times New Roman"/>
                <a:cs typeface="Times New Roman"/>
              </a:rPr>
            </a:br>
            <a:r>
              <a:rPr lang="sv-SE" sz="800" b="1" dirty="0">
                <a:solidFill>
                  <a:srgbClr val="000000"/>
                </a:solidFill>
                <a:ea typeface="Times New Roman"/>
                <a:cs typeface="Times New Roman"/>
              </a:rPr>
              <a:t>- </a:t>
            </a:r>
            <a:r>
              <a:rPr lang="sv-SE" sz="800" dirty="0">
                <a:solidFill>
                  <a:srgbClr val="000000"/>
                </a:solidFill>
                <a:ea typeface="Times New Roman"/>
                <a:cs typeface="Times New Roman"/>
              </a:rPr>
              <a:t>Inger Hansson vinner Stora Målpriset 2019</a:t>
            </a:r>
            <a:br>
              <a:rPr lang="sv-SE" sz="800" dirty="0">
                <a:ea typeface="Times New Roman"/>
                <a:cs typeface="Times New Roman"/>
              </a:rPr>
            </a:br>
            <a:br>
              <a:rPr lang="sv-SE" sz="800" dirty="0">
                <a:ea typeface="Times New Roman"/>
                <a:cs typeface="Times New Roman"/>
              </a:rPr>
            </a:br>
            <a:endParaRPr lang="sv-SE" sz="800" dirty="0">
              <a:solidFill>
                <a:srgbClr val="000000"/>
              </a:solidFill>
              <a:ea typeface="Times New Roman"/>
              <a:cs typeface="Times New Roman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5480932" y="2351865"/>
            <a:ext cx="12965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700" dirty="0"/>
          </a:p>
        </p:txBody>
      </p:sp>
      <p:sp>
        <p:nvSpPr>
          <p:cNvPr id="10" name="AutoShape 4" descr="data:image/jpeg;base64,/9j/4AAQSkZJRgABAQAAAQABAAD/2wCEAAkGBxQSEhQUEBQVFBQVFBgYFxQUFRQUFBcYFxQWFxQXGBUYHCggGB0lHBYYITEhJSksLi4uGB8zODMsNygtLisBCgoKDg0OGhAQGiwcHyQsLCwsLCwsLCwsLCwsLCwsLCwsLCwsLCwsLCwsLCwsLCwsLDcsKyw3LDcrKywrKysrK//AABEIAKAAoAMBIgACEQEDEQH/xAAcAAABBQEBAQAAAAAAAAAAAAAAAQQFBgcDAgj/xAA8EAABAwIEAwUGBQIFBQAAAAABAAIRAyEEEjFBBVFhBiJxgbEHEzJCkaEUwdHh8FJiFSMkcqIzQ1OS8f/EABkBAAMBAQEAAAAAAAAAAAAAAAACAwQBBf/EACMRAAICAgICAgMBAAAAAAAAAAABAhEDIRIxBCJBURNhcTL/2gAMAwEAAhEDEQA/ANwhCEQgASpEqABIhIUALK5YnEspjNUc1g5uIaPuql2z7bDCDLSbnfeTfKw+Wp6LIOJdoDiHFz4eTqXtLiProOilLKlopDG5GycT7fYWmYpuFZ1/gc0AdCSmNL2hzf8ADEt5tqNd9oWT4KrTJuGeGSD9YUhX93tkB21/O6i8siywxNAxntEeD/lUWkci45uugXbh3tIY4htakaZ8fycBZZzldl+Jr/B5B+l1HYuo5tjEeOYellz8sjv4on0Hwni9PEAmmbiJaYkTpopGV8z4PGvpuDqJII/pNvKNFe+zftGqMcGVwajbA5gQ9vWfm8FWOb7JSxNdGvITfCYltRgfTOZrhIIXdXIioQhAAhCEACEIQAIQhAHlxVB7WduHUjUp4Yd5gu94MEm0N8OaunEsa2jTdUeYDRPLwWAdoceXlxEd95JMkudO5J1Uskq0UxxtjfFcSfUMuPUkukTvZMHOGrRmPMNH7lNXRpED6he6Tmt38g2fsstmqiTwuNdADqbSJ5D1XXEuA3MG8BoI8rrnTxTC2xcN5cxoH1F13NMxJa1zTvBP/JriuVsYiMVjg74mjMNH0xBjy/VNW4p5AN/HYjqE/rsb8seAdp5EAri1w0j+c5TWcoa0RmdpBHLVPqWYPDvr4dVyYGlwm50/dS9LBtEGZY4a/wBJ5EbFcbCi19l+01TCuAkvpOiaZN/Fh59N1rmBxbKrG1KbszXCQQvnDH1YaCLObuDEiZ/fzVp9mvbf3FT3Nc/5NQxmJsx/PoDuq4ptaZHLC9o29C8tK9LUZgQhCABCEIAEkpVyxIOU5TBgweR2QBnPtV47kNOi03u4gHfQA8vNZFiK2Y3Fp35+Knu01N5rPLnTJnUmT811CvYbTLehvKxTlbs2Y40huMubvAT1n0UphMK1wIAaCRYnXyTNzgLxJ59U94fWuJY0T0HqVNv5K8T3h6TmkteNeUR9Tr4Li9ndJDWz/aSw21sE/r4IPvOnSfpyURisM4fMY81xSR3gMKlWTqT910qMkWM7c15p4QuN/t8R8FY8FwF0DPPQRoE0pJHY42QVIQ4TYjfb91JY+p7siCe8PIjYg9FK43Ce7aJaCAIHRQeOqgs2gbfpyXFKxXGiOxVWddz9JTZpk3N16eNtjpdeSzQO20P5dVQkz6D9lPHjicGGPn3lDuOncXyO+g+yugWNexHGubVq0nEAPYHBsTLmzcHay2ULVB2jLNUxUISJxRUIQgASFKkK4wMH7T16bKtSQR3nCRckg7N32so6hwzO0wdpBATjtbhC2q9huW1HO8i4z6BTXZugC0co0Fl5+R7PRxFKfg3TEwBsRBUpwrh5mzQfGR9lobuE0zfLJXGtw42yiw20/JSdsuuJBVMEcsOIjkN/BQ9fhJcZIgbDVXpmBMXg+Ez9SvQwH9oHMI4sFJIq3CuCie63TorXT4cBc3PNd8Ph8g0E+K61HdQm4iuVlX43RF4vG3MKhcWwRaSW/bktI4u3RxvzhVXGUATbQyuLTGatFHe7YtXqgyeZA+3mnvEsNDrWPqmbGXEc+Wsaq6doyyVM1j2OcPl9SrAIaA2dCCb6bgha0Fnnsbw7m4es50Q6oA3n3QdfqFoa1Y1UTJP/AECVCFQQEIQgAUfxniAoUy8gnYACblP1CdpiMrJ5/wA9UmR1FtFMUVKaTM37T+7rGtWYWl2QtMWuYPojsdRcabXHQaJz2wwgpAlu9MyOouT43T/s+0Mw1KdqYnra6wy9uzavW0icp0reK6+6adbqt1u1GT5IHU6/Ze2dsKGrjHXl4hCSHpljGGA0H3XN7QN0zocdpvALHAz/ADRe3V5IIMhNaOJP5O9RgIH8Kb+7Xp2KAmduuqhuJdpWUvivroldHYpnXG0MwMG28hV/G4XLc7ExF9k3qdtW/Kw68/WEyxfaUOs5uvjHlZI0OmQ3FKZmQogPIiLGY89fvCsNXvgxyUFhacvtyP5p4Esit6NR9i+JdnrNMw9rXa2BaSD9QR9FrAWKeyStlxxbs+kY6QRK2oLZhdxMeeHCVHpCEiqRFQhCAEKhu0QswxoZ+4U0mPFqYLCTtdJkVxZTHKpJlD7T4J1UvYBLoc4DSRvC78Gw5/Dsa8GSzldTb6YDZN4iNyBuAvFXURyHosVUbZSvRS+I08XOTBsYGt+KpUBsdgG7qucQ4fjc3eLKomHP9yAAImYFz5Fau8ZuhHVMsTgXzZtMzvoux0ugd/dGdYQuouAdTGYgGaYJBn0PRWvAtc5thqpWjw3L3nxOzW6Dx5p3hYLrbpOOy/PRSO0XEnUpbESfTUqsfiqmJfDWa/M8HKP1V57U4cGqyRr/AAqQwTAQCyAfCyEtg26MzwmGxbX5ScjSAQ73bYM/FI+WOpTj/UZslZjXAzke1pkxzb4K/wCL4bVcf+2OpAJ9AuD8GKcuLs7/AOoiPIDYJpS/ROMWvkpHuHNHeaR0KrtRpaC6Iv67fZXbijgSCOaiMRRBeAYhpccp5x3UidDpXIsPsmok4xmbVtF7v/YiFtQWc+yHh0NrVyZLi1gPgJPr9lowC3YV6mHy3eRipUiVVMwIQhAAvFRkiDoV7SIAgqmGdTsQXN/qAn6hMKggN/22mx1srXCrvaEw8f7f1WfLBJNmjHkbdM4UyBcn9F7xPEGBt9VE1saGi6quJxrsS/KyzZgvOnlzWdSa6NscfLstw4ix/wAMkDXkF7pWeC3z81FYZjaTQb5RYnpzTzD4hoM2jYiIvohD8fhEd2gBdVDvlaT6LlwvijRAylrT8Jd80axC5cbxcybBvr1VX4hxlo901pktcCY25+d1x9j1So0Y4sQo3H1e6Sot2OLBPxM57j9U1xnEQR3TIKVsVKhjjP8AqdJ+6bUMFUr1iyixznkxlgix3NrDqh9WRJ0P6wt7wdENY0DZoH0AVMWJT7M+XM8b0iP7KcG/CYdtKQXauI0zHWOimEgCVbkklSPPbbdsEIQunBUIQgAQhCAEKgO09OCx+12+hCsCa4/CCqxzTaRY8jsUk48o0NCXF2ZZxzCvdYWbmExuJvfZNMPUdRJ/ynFotLRmiOgvCsWIDmOc147zdRs4bEeKMI9pMt0IvzHVee1T2enGVoZcP4pRqjuVGHaMwnwg7rlj8C5rSaBsdRq3pHJOf8JpNxIrFrZkF4gEVI0PRw+6cMw2EcZc11H4tywGTzFlSr6ByaM745Xrv7hYWAHXWVHYfDtZd5Ai9z6q9Y2jgwCZfVcHm3eMgHbYhVfi2EFZ8Bnu6X9AgudebkaeCWvsa3LaRzwWO9+6KcuaNwCGnwJ1U7xLhoo0Q557xuB0S8Cwo94xgADQJgWAAXbiWJ/EVx/42X6EDT6n0SdvQXQy/DtY6g2oQ1stLydhmBJP1W6MNraL5u7VY7NcaGoAeoGYgLVvZR2m/E0DQqGatANgk3fTM5XeUQVs8detmLybbL6lSIWgyglSIQAqEkry94Ak2A1J0QB7SSqhjfaLg2PyNLqpmCWCR9TqqL7QvaK+oW08G91JnzvFnknboB+aXkjtG0pjieL0Kc561Nsay4SPKV89Y3trjarW03V3wBADbOPiRcleeEYF76jc+xmCZ8zyQpW6Q3AvvFePHEYioWj4GBzBuWZiCD42KfYCsDBHzb9VQ8Fjv9fS5PNRv1Ay+gVsE0iY+E38DsfBZfJjUzdjXrRM4lsXGm36Jv8A4m5u+0QU5wddrxE66dE2xPD8xvfyUv4Ui9UyGrV2xaLGw2uZNlFVJLtPC35Kx1eFgC035rjUpMotL36gWSuyrlojXv8Aw9Gq4/G4RbnFh5KKxeI93SDB8dQAk8hFgm/FsfngdcxHLkFGVapcZO6KoktsacWfDGDnUt5A/qnPZTjj8FiqdZgkNN2zGZh+NvjuOo6qFx+Iz1gBpTBHmYn0CRxv4GVtwx4xM2RqTZ9QcC7T4XFyMPWa5w1ZMPE82m6mV8j1MWWubUb3XjR4sRBkQdlf+zftjr0crMXT/ENEd9pDagHPk77KnIyyjRvKVQ/Z3tHQxtP3mGfmG4NnNPJzdlLphTC+AdrMbRa6rUxBq5iQ2i8AgQbuzG48EnGuP4vFsLK1aGk/DTZAPSZuFFYvCOaXS2GVbtO07gnYzt1XvD1szGnpcdRY+iV00mi84cWRzOGlpkVJA/tg+qMThmmi8Edc3zWOxUk6FyfTkP8A7gR9kqSEsb0cI2mDl1tc3Nypbhvdovfu7ujwH/1RGHqSxpP9MnyEKYxDctJreQ/cquNbHh2VqvWyYik7TLUYf+Yn7Bao9ocPqsi4sJc7+bW9VpXAscKlCm+fiYCfHQrL5S3ZqxvZxqVTRcYktOo3HULsztCz5jPnddcbRzabbj7KvcTwMX9BI8VlTLV9E1iePtAMkfzkFVuK8VdVN9AmVZsfsFxeCu2Ds8ud9UzxmKytJ3XSq4hRWNJNuafHG2Tm6Wjlgadi47lOgJ8E4NHJTYOd0NZdegomWhrimCB5wmlKmb5rH6fQqT4jSvSHNx9AnTmRl6EJJLZOXZ57LcYq4ap7zDvyPLYkQQRyIOq1DhftgDS1uMpdDUpSY6upn8iVl3GaAnuiHRJjQ+XNQ7akn08FPaOa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AutoShape 6" descr="data:image/jpeg;base64,/9j/4AAQSkZJRgABAQAAAQABAAD/2wCEAAkGBxQSEhQUEBQVFBQVFBgYFxQUFRQUFBcYFxQWFxQXGBUYHCggGB0lHBYYITEhJSksLi4uGB8zODMsNygtLisBCgoKDg0OGhAQGiwcHyQsLCwsLCwsLCwsLCwsLCwsLCwsLCwsLCwsLCwsLCwsLCwsLDcsKyw3LDcrKywrKysrK//AABEIAKAAoAMBIgACEQEDEQH/xAAcAAABBQEBAQAAAAAAAAAAAAAAAQQFBgcDAgj/xAA8EAABAwIEAwUGBQIFBQAAAAABAAIRAyEEEjFBBVFhBiJxgbEHEzJCkaEUwdHh8FJiFSMkcqIzQ1OS8f/EABkBAAMBAQEAAAAAAAAAAAAAAAACAwQBBf/EACMRAAICAgICAgMBAAAAAAAAAAABAhEDIRIxBCJBURNhcTL/2gAMAwEAAhEDEQA/ANwhCEQgASpEqABIhIUALK5YnEspjNUc1g5uIaPuql2z7bDCDLSbnfeTfKw+Wp6LIOJdoDiHFz4eTqXtLiProOilLKlopDG5GycT7fYWmYpuFZ1/gc0AdCSmNL2hzf8ADEt5tqNd9oWT4KrTJuGeGSD9YUhX93tkB21/O6i8siywxNAxntEeD/lUWkci45uugXbh3tIY4htakaZ8fycBZZzldl+Jr/B5B+l1HYuo5tjEeOYellz8sjv4on0Hwni9PEAmmbiJaYkTpopGV8z4PGvpuDqJII/pNvKNFe+zftGqMcGVwajbA5gQ9vWfm8FWOb7JSxNdGvITfCYltRgfTOZrhIIXdXIioQhAAhCEACEIQAIQhAHlxVB7WduHUjUp4Yd5gu94MEm0N8OaunEsa2jTdUeYDRPLwWAdoceXlxEd95JMkudO5J1Uskq0UxxtjfFcSfUMuPUkukTvZMHOGrRmPMNH7lNXRpED6he6Tmt38g2fsstmqiTwuNdADqbSJ5D1XXEuA3MG8BoI8rrnTxTC2xcN5cxoH1F13NMxJa1zTvBP/JriuVsYiMVjg74mjMNH0xBjy/VNW4p5AN/HYjqE/rsb8seAdp5EAri1w0j+c5TWcoa0RmdpBHLVPqWYPDvr4dVyYGlwm50/dS9LBtEGZY4a/wBJ5EbFcbCi19l+01TCuAkvpOiaZN/Fh59N1rmBxbKrG1KbszXCQQvnDH1YaCLObuDEiZ/fzVp9mvbf3FT3Nc/5NQxmJsx/PoDuq4ptaZHLC9o29C8tK9LUZgQhCABCEIAEkpVyxIOU5TBgweR2QBnPtV47kNOi03u4gHfQA8vNZFiK2Y3Fp35+Knu01N5rPLnTJnUmT811CvYbTLehvKxTlbs2Y40huMubvAT1n0UphMK1wIAaCRYnXyTNzgLxJ59U94fWuJY0T0HqVNv5K8T3h6TmkteNeUR9Tr4Li9ndJDWz/aSw21sE/r4IPvOnSfpyURisM4fMY81xSR3gMKlWTqT910qMkWM7c15p4QuN/t8R8FY8FwF0DPPQRoE0pJHY42QVIQ4TYjfb91JY+p7siCe8PIjYg9FK43Ce7aJaCAIHRQeOqgs2gbfpyXFKxXGiOxVWddz9JTZpk3N16eNtjpdeSzQO20P5dVQkz6D9lPHjicGGPn3lDuOncXyO+g+yugWNexHGubVq0nEAPYHBsTLmzcHay2ULVB2jLNUxUISJxRUIQgASFKkK4wMH7T16bKtSQR3nCRckg7N32so6hwzO0wdpBATjtbhC2q9huW1HO8i4z6BTXZugC0co0Fl5+R7PRxFKfg3TEwBsRBUpwrh5mzQfGR9lobuE0zfLJXGtw42yiw20/JSdsuuJBVMEcsOIjkN/BQ9fhJcZIgbDVXpmBMXg+Ez9SvQwH9oHMI4sFJIq3CuCie63TorXT4cBc3PNd8Ph8g0E+K61HdQm4iuVlX43RF4vG3MKhcWwRaSW/bktI4u3RxvzhVXGUATbQyuLTGatFHe7YtXqgyeZA+3mnvEsNDrWPqmbGXEc+Wsaq6doyyVM1j2OcPl9SrAIaA2dCCb6bgha0Fnnsbw7m4es50Q6oA3n3QdfqFoa1Y1UTJP/AECVCFQQEIQgAUfxniAoUy8gnYACblP1CdpiMrJ5/wA9UmR1FtFMUVKaTM37T+7rGtWYWl2QtMWuYPojsdRcabXHQaJz2wwgpAlu9MyOouT43T/s+0Mw1KdqYnra6wy9uzavW0icp0reK6+6adbqt1u1GT5IHU6/Ze2dsKGrjHXl4hCSHpljGGA0H3XN7QN0zocdpvALHAz/ADRe3V5IIMhNaOJP5O9RgIH8Kb+7Xp2KAmduuqhuJdpWUvivroldHYpnXG0MwMG28hV/G4XLc7ExF9k3qdtW/Kw68/WEyxfaUOs5uvjHlZI0OmQ3FKZmQogPIiLGY89fvCsNXvgxyUFhacvtyP5p4Esit6NR9i+JdnrNMw9rXa2BaSD9QR9FrAWKeyStlxxbs+kY6QRK2oLZhdxMeeHCVHpCEiqRFQhCAEKhu0QswxoZ+4U0mPFqYLCTtdJkVxZTHKpJlD7T4J1UvYBLoc4DSRvC78Gw5/Dsa8GSzldTb6YDZN4iNyBuAvFXURyHosVUbZSvRS+I08XOTBsYGt+KpUBsdgG7qucQ4fjc3eLKomHP9yAAImYFz5Fau8ZuhHVMsTgXzZtMzvoux0ugd/dGdYQuouAdTGYgGaYJBn0PRWvAtc5thqpWjw3L3nxOzW6Dx5p3hYLrbpOOy/PRSO0XEnUpbESfTUqsfiqmJfDWa/M8HKP1V57U4cGqyRr/AAqQwTAQCyAfCyEtg26MzwmGxbX5ScjSAQ73bYM/FI+WOpTj/UZslZjXAzke1pkxzb4K/wCL4bVcf+2OpAJ9AuD8GKcuLs7/AOoiPIDYJpS/ROMWvkpHuHNHeaR0KrtRpaC6Iv67fZXbijgSCOaiMRRBeAYhpccp5x3UidDpXIsPsmok4xmbVtF7v/YiFtQWc+yHh0NrVyZLi1gPgJPr9lowC3YV6mHy3eRipUiVVMwIQhAAvFRkiDoV7SIAgqmGdTsQXN/qAn6hMKggN/22mx1srXCrvaEw8f7f1WfLBJNmjHkbdM4UyBcn9F7xPEGBt9VE1saGi6quJxrsS/KyzZgvOnlzWdSa6NscfLstw4ix/wAMkDXkF7pWeC3z81FYZjaTQb5RYnpzTzD4hoM2jYiIvohD8fhEd2gBdVDvlaT6LlwvijRAylrT8Jd80axC5cbxcybBvr1VX4hxlo901pktcCY25+d1x9j1So0Y4sQo3H1e6Sot2OLBPxM57j9U1xnEQR3TIKVsVKhjjP8AqdJ+6bUMFUr1iyixznkxlgix3NrDqh9WRJ0P6wt7wdENY0DZoH0AVMWJT7M+XM8b0iP7KcG/CYdtKQXauI0zHWOimEgCVbkklSPPbbdsEIQunBUIQgAQhCAEKgO09OCx+12+hCsCa4/CCqxzTaRY8jsUk48o0NCXF2ZZxzCvdYWbmExuJvfZNMPUdRJ/ynFotLRmiOgvCsWIDmOc147zdRs4bEeKMI9pMt0IvzHVee1T2enGVoZcP4pRqjuVGHaMwnwg7rlj8C5rSaBsdRq3pHJOf8JpNxIrFrZkF4gEVI0PRw+6cMw2EcZc11H4tywGTzFlSr6ByaM745Xrv7hYWAHXWVHYfDtZd5Ai9z6q9Y2jgwCZfVcHm3eMgHbYhVfi2EFZ8Bnu6X9AgudebkaeCWvsa3LaRzwWO9+6KcuaNwCGnwJ1U7xLhoo0Q557xuB0S8Cwo94xgADQJgWAAXbiWJ/EVx/42X6EDT6n0SdvQXQy/DtY6g2oQ1stLydhmBJP1W6MNraL5u7VY7NcaGoAeoGYgLVvZR2m/E0DQqGatANgk3fTM5XeUQVs8detmLybbL6lSIWgyglSIQAqEkry94Ak2A1J0QB7SSqhjfaLg2PyNLqpmCWCR9TqqL7QvaK+oW08G91JnzvFnknboB+aXkjtG0pjieL0Kc561Nsay4SPKV89Y3trjarW03V3wBADbOPiRcleeEYF76jc+xmCZ8zyQpW6Q3AvvFePHEYioWj4GBzBuWZiCD42KfYCsDBHzb9VQ8Fjv9fS5PNRv1Ay+gVsE0iY+E38DsfBZfJjUzdjXrRM4lsXGm36Jv8A4m5u+0QU5wddrxE66dE2xPD8xvfyUv4Ui9UyGrV2xaLGw2uZNlFVJLtPC35Kx1eFgC035rjUpMotL36gWSuyrlojXv8Aw9Gq4/G4RbnFh5KKxeI93SDB8dQAk8hFgm/FsfngdcxHLkFGVapcZO6KoktsacWfDGDnUt5A/qnPZTjj8FiqdZgkNN2zGZh+NvjuOo6qFx+Iz1gBpTBHmYn0CRxv4GVtwx4xM2RqTZ9QcC7T4XFyMPWa5w1ZMPE82m6mV8j1MWWubUb3XjR4sRBkQdlf+zftjr0crMXT/ENEd9pDagHPk77KnIyyjRvKVQ/Z3tHQxtP3mGfmG4NnNPJzdlLphTC+AdrMbRa6rUxBq5iQ2i8AgQbuzG48EnGuP4vFsLK1aGk/DTZAPSZuFFYvCOaXS2GVbtO07gnYzt1XvD1szGnpcdRY+iV00mi84cWRzOGlpkVJA/tg+qMThmmi8Edc3zWOxUk6FyfTkP8A7gR9kqSEsb0cI2mDl1tc3Nypbhvdovfu7ujwH/1RGHqSxpP9MnyEKYxDctJreQ/cquNbHh2VqvWyYik7TLUYf+Yn7Bao9ocPqsi4sJc7+bW9VpXAscKlCm+fiYCfHQrL5S3ZqxvZxqVTRcYktOo3HULsztCz5jPnddcbRzabbj7KvcTwMX9BI8VlTLV9E1iePtAMkfzkFVuK8VdVN9AmVZsfsFxeCu2Ds8ud9UzxmKytJ3XSq4hRWNJNuafHG2Tm6Wjlgadi47lOgJ8E4NHJTYOd0NZdegomWhrimCB5wmlKmb5rH6fQqT4jSvSHNx9AnTmRl6EJJLZOXZ57LcYq4ap7zDvyPLYkQQRyIOq1DhftgDS1uMpdDUpSY6upn8iVl3GaAnuiHRJjQ+XNQ7akn08FPaOa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AutoShape 8" descr="data:image/jpeg;base64,/9j/4AAQSkZJRgABAQAAAQABAAD/2wCEAAkGBxQSEhQUEBQVFBQVFBgYFxQUFRQUFBcYFxQWFxQXGBUYHCggGB0lHBYYITEhJSksLi4uGB8zODMsNygtLisBCgoKDg0OGhAQGiwcHyQsLCwsLCwsLCwsLCwsLCwsLCwsLCwsLCwsLCwsLCwsLCwsLDcsKyw3LDcrKywrKysrK//AABEIAKAAoAMBIgACEQEDEQH/xAAcAAABBQEBAQAAAAAAAAAAAAAAAQQFBgcDAgj/xAA8EAABAwIEAwUGBQIFBQAAAAABAAIRAyEEEjFBBVFhBiJxgbEHEzJCkaEUwdHh8FJiFSMkcqIzQ1OS8f/EABkBAAMBAQEAAAAAAAAAAAAAAAACAwQBBf/EACMRAAICAgICAgMBAAAAAAAAAAABAhEDIRIxBCJBURNhcTL/2gAMAwEAAhEDEQA/ANwhCEQgASpEqABIhIUALK5YnEspjNUc1g5uIaPuql2z7bDCDLSbnfeTfKw+Wp6LIOJdoDiHFz4eTqXtLiProOilLKlopDG5GycT7fYWmYpuFZ1/gc0AdCSmNL2hzf8ADEt5tqNd9oWT4KrTJuGeGSD9YUhX93tkB21/O6i8siywxNAxntEeD/lUWkci45uugXbh3tIY4htakaZ8fycBZZzldl+Jr/B5B+l1HYuo5tjEeOYellz8sjv4on0Hwni9PEAmmbiJaYkTpopGV8z4PGvpuDqJII/pNvKNFe+zftGqMcGVwajbA5gQ9vWfm8FWOb7JSxNdGvITfCYltRgfTOZrhIIXdXIioQhAAhCEACEIQAIQhAHlxVB7WduHUjUp4Yd5gu94MEm0N8OaunEsa2jTdUeYDRPLwWAdoceXlxEd95JMkudO5J1Uskq0UxxtjfFcSfUMuPUkukTvZMHOGrRmPMNH7lNXRpED6he6Tmt38g2fsstmqiTwuNdADqbSJ5D1XXEuA3MG8BoI8rrnTxTC2xcN5cxoH1F13NMxJa1zTvBP/JriuVsYiMVjg74mjMNH0xBjy/VNW4p5AN/HYjqE/rsb8seAdp5EAri1w0j+c5TWcoa0RmdpBHLVPqWYPDvr4dVyYGlwm50/dS9LBtEGZY4a/wBJ5EbFcbCi19l+01TCuAkvpOiaZN/Fh59N1rmBxbKrG1KbszXCQQvnDH1YaCLObuDEiZ/fzVp9mvbf3FT3Nc/5NQxmJsx/PoDuq4ptaZHLC9o29C8tK9LUZgQhCABCEIAEkpVyxIOU5TBgweR2QBnPtV47kNOi03u4gHfQA8vNZFiK2Y3Fp35+Knu01N5rPLnTJnUmT811CvYbTLehvKxTlbs2Y40huMubvAT1n0UphMK1wIAaCRYnXyTNzgLxJ59U94fWuJY0T0HqVNv5K8T3h6TmkteNeUR9Tr4Li9ndJDWz/aSw21sE/r4IPvOnSfpyURisM4fMY81xSR3gMKlWTqT910qMkWM7c15p4QuN/t8R8FY8FwF0DPPQRoE0pJHY42QVIQ4TYjfb91JY+p7siCe8PIjYg9FK43Ce7aJaCAIHRQeOqgs2gbfpyXFKxXGiOxVWddz9JTZpk3N16eNtjpdeSzQO20P5dVQkz6D9lPHjicGGPn3lDuOncXyO+g+yugWNexHGubVq0nEAPYHBsTLmzcHay2ULVB2jLNUxUISJxRUIQgASFKkK4wMH7T16bKtSQR3nCRckg7N32so6hwzO0wdpBATjtbhC2q9huW1HO8i4z6BTXZugC0co0Fl5+R7PRxFKfg3TEwBsRBUpwrh5mzQfGR9lobuE0zfLJXGtw42yiw20/JSdsuuJBVMEcsOIjkN/BQ9fhJcZIgbDVXpmBMXg+Ez9SvQwH9oHMI4sFJIq3CuCie63TorXT4cBc3PNd8Ph8g0E+K61HdQm4iuVlX43RF4vG3MKhcWwRaSW/bktI4u3RxvzhVXGUATbQyuLTGatFHe7YtXqgyeZA+3mnvEsNDrWPqmbGXEc+Wsaq6doyyVM1j2OcPl9SrAIaA2dCCb6bgha0Fnnsbw7m4es50Q6oA3n3QdfqFoa1Y1UTJP/AECVCFQQEIQgAUfxniAoUy8gnYACblP1CdpiMrJ5/wA9UmR1FtFMUVKaTM37T+7rGtWYWl2QtMWuYPojsdRcabXHQaJz2wwgpAlu9MyOouT43T/s+0Mw1KdqYnra6wy9uzavW0icp0reK6+6adbqt1u1GT5IHU6/Ze2dsKGrjHXl4hCSHpljGGA0H3XN7QN0zocdpvALHAz/ADRe3V5IIMhNaOJP5O9RgIH8Kb+7Xp2KAmduuqhuJdpWUvivroldHYpnXG0MwMG28hV/G4XLc7ExF9k3qdtW/Kw68/WEyxfaUOs5uvjHlZI0OmQ3FKZmQogPIiLGY89fvCsNXvgxyUFhacvtyP5p4Esit6NR9i+JdnrNMw9rXa2BaSD9QR9FrAWKeyStlxxbs+kY6QRK2oLZhdxMeeHCVHpCEiqRFQhCAEKhu0QswxoZ+4U0mPFqYLCTtdJkVxZTHKpJlD7T4J1UvYBLoc4DSRvC78Gw5/Dsa8GSzldTb6YDZN4iNyBuAvFXURyHosVUbZSvRS+I08XOTBsYGt+KpUBsdgG7qucQ4fjc3eLKomHP9yAAImYFz5Fau8ZuhHVMsTgXzZtMzvoux0ugd/dGdYQuouAdTGYgGaYJBn0PRWvAtc5thqpWjw3L3nxOzW6Dx5p3hYLrbpOOy/PRSO0XEnUpbESfTUqsfiqmJfDWa/M8HKP1V57U4cGqyRr/AAqQwTAQCyAfCyEtg26MzwmGxbX5ScjSAQ73bYM/FI+WOpTj/UZslZjXAzke1pkxzb4K/wCL4bVcf+2OpAJ9AuD8GKcuLs7/AOoiPIDYJpS/ROMWvkpHuHNHeaR0KrtRpaC6Iv67fZXbijgSCOaiMRRBeAYhpccp5x3UidDpXIsPsmok4xmbVtF7v/YiFtQWc+yHh0NrVyZLi1gPgJPr9lowC3YV6mHy3eRipUiVVMwIQhAAvFRkiDoV7SIAgqmGdTsQXN/qAn6hMKggN/22mx1srXCrvaEw8f7f1WfLBJNmjHkbdM4UyBcn9F7xPEGBt9VE1saGi6quJxrsS/KyzZgvOnlzWdSa6NscfLstw4ix/wAMkDXkF7pWeC3z81FYZjaTQb5RYnpzTzD4hoM2jYiIvohD8fhEd2gBdVDvlaT6LlwvijRAylrT8Jd80axC5cbxcybBvr1VX4hxlo901pktcCY25+d1x9j1So0Y4sQo3H1e6Sot2OLBPxM57j9U1xnEQR3TIKVsVKhjjP8AqdJ+6bUMFUr1iyixznkxlgix3NrDqh9WRJ0P6wt7wdENY0DZoH0AVMWJT7M+XM8b0iP7KcG/CYdtKQXauI0zHWOimEgCVbkklSPPbbdsEIQunBUIQgAQhCAEKgO09OCx+12+hCsCa4/CCqxzTaRY8jsUk48o0NCXF2ZZxzCvdYWbmExuJvfZNMPUdRJ/ynFotLRmiOgvCsWIDmOc147zdRs4bEeKMI9pMt0IvzHVee1T2enGVoZcP4pRqjuVGHaMwnwg7rlj8C5rSaBsdRq3pHJOf8JpNxIrFrZkF4gEVI0PRw+6cMw2EcZc11H4tywGTzFlSr6ByaM745Xrv7hYWAHXWVHYfDtZd5Ai9z6q9Y2jgwCZfVcHm3eMgHbYhVfi2EFZ8Bnu6X9AgudebkaeCWvsa3LaRzwWO9+6KcuaNwCGnwJ1U7xLhoo0Q557xuB0S8Cwo94xgADQJgWAAXbiWJ/EVx/42X6EDT6n0SdvQXQy/DtY6g2oQ1stLydhmBJP1W6MNraL5u7VY7NcaGoAeoGYgLVvZR2m/E0DQqGatANgk3fTM5XeUQVs8detmLybbL6lSIWgyglSIQAqEkry94Ak2A1J0QB7SSqhjfaLg2PyNLqpmCWCR9TqqL7QvaK+oW08G91JnzvFnknboB+aXkjtG0pjieL0Kc561Nsay4SPKV89Y3trjarW03V3wBADbOPiRcleeEYF76jc+xmCZ8zyQpW6Q3AvvFePHEYioWj4GBzBuWZiCD42KfYCsDBHzb9VQ8Fjv9fS5PNRv1Ay+gVsE0iY+E38DsfBZfJjUzdjXrRM4lsXGm36Jv8A4m5u+0QU5wddrxE66dE2xPD8xvfyUv4Ui9UyGrV2xaLGw2uZNlFVJLtPC35Kx1eFgC035rjUpMotL36gWSuyrlojXv8Aw9Gq4/G4RbnFh5KKxeI93SDB8dQAk8hFgm/FsfngdcxHLkFGVapcZO6KoktsacWfDGDnUt5A/qnPZTjj8FiqdZgkNN2zGZh+NvjuOo6qFx+Iz1gBpTBHmYn0CRxv4GVtwx4xM2RqTZ9QcC7T4XFyMPWa5w1ZMPE82m6mV8j1MWWubUb3XjR4sRBkQdlf+zftjr0crMXT/ENEd9pDagHPk77KnIyyjRvKVQ/Z3tHQxtP3mGfmG4NnNPJzdlLphTC+AdrMbRa6rUxBq5iQ2i8AgQbuzG48EnGuP4vFsLK1aGk/DTZAPSZuFFYvCOaXS2GVbtO07gnYzt1XvD1szGnpcdRY+iV00mi84cWRzOGlpkVJA/tg+qMThmmi8Edc3zWOxUk6FyfTkP8A7gR9kqSEsb0cI2mDl1tc3Nypbhvdovfu7ujwH/1RGHqSxpP9MnyEKYxDctJreQ/cquNbHh2VqvWyYik7TLUYf+Yn7Bao9ocPqsi4sJc7+bW9VpXAscKlCm+fiYCfHQrL5S3ZqxvZxqVTRcYktOo3HULsztCz5jPnddcbRzabbj7KvcTwMX9BI8VlTLV9E1iePtAMkfzkFVuK8VdVN9AmVZsfsFxeCu2Ds8ud9UzxmKytJ3XSq4hRWNJNuafHG2Tm6Wjlgadi47lOgJ8E4NHJTYOd0NZdegomWhrimCB5wmlKmb5rH6fQqT4jSvSHNx9AnTmRl6EJJLZOXZ57LcYq4ap7zDvyPLYkQQRyIOq1DhftgDS1uMpdDUpSY6upn8iVl3GaAnuiHRJjQ+XNQ7akn08FPaOaZ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36" name="Bildobjekt 35">
            <a:extLst>
              <a:ext uri="{FF2B5EF4-FFF2-40B4-BE49-F238E27FC236}">
                <a16:creationId xmlns:a16="http://schemas.microsoft.com/office/drawing/2014/main" id="{A366D3A9-D04E-41AE-8D15-188C11090A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1" t="10876" r="28400" b="5664"/>
          <a:stretch/>
        </p:blipFill>
        <p:spPr>
          <a:xfrm>
            <a:off x="3218436" y="6521705"/>
            <a:ext cx="1459180" cy="1484308"/>
          </a:xfrm>
          <a:prstGeom prst="rect">
            <a:avLst/>
          </a:prstGeom>
        </p:spPr>
      </p:pic>
      <p:pic>
        <p:nvPicPr>
          <p:cNvPr id="3" name="Bildobjekt 2" descr="En bild som visar mat, bord&#10;&#10;Automatiskt genererad beskrivning">
            <a:extLst>
              <a:ext uri="{FF2B5EF4-FFF2-40B4-BE49-F238E27FC236}">
                <a16:creationId xmlns:a16="http://schemas.microsoft.com/office/drawing/2014/main" id="{72EA2E38-D3B0-4605-BE62-835EC5AA1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42"/>
            <a:ext cx="6858000" cy="1267305"/>
          </a:xfrm>
          <a:prstGeom prst="rect">
            <a:avLst/>
          </a:prstGeom>
        </p:spPr>
      </p:pic>
      <p:pic>
        <p:nvPicPr>
          <p:cNvPr id="6" name="Bildobjekt 5" descr="En bild som visar skärmbild&#10;&#10;Automatiskt genererad beskrivning">
            <a:extLst>
              <a:ext uri="{FF2B5EF4-FFF2-40B4-BE49-F238E27FC236}">
                <a16:creationId xmlns:a16="http://schemas.microsoft.com/office/drawing/2014/main" id="{F65A86B5-7469-43D1-B755-CDA8B7F91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1" y="8202558"/>
            <a:ext cx="5660778" cy="910996"/>
          </a:xfrm>
          <a:prstGeom prst="rect">
            <a:avLst/>
          </a:prstGeom>
        </p:spPr>
      </p:pic>
      <p:pic>
        <p:nvPicPr>
          <p:cNvPr id="11" name="Bildobjekt 10" descr="En bild som visar person, kvinna, stående, man&#10;&#10;Automatiskt genererad beskrivning">
            <a:extLst>
              <a:ext uri="{FF2B5EF4-FFF2-40B4-BE49-F238E27FC236}">
                <a16:creationId xmlns:a16="http://schemas.microsoft.com/office/drawing/2014/main" id="{2EAC6D8B-3726-46AA-A2CA-3FF5B313AD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04"/>
          <a:stretch/>
        </p:blipFill>
        <p:spPr>
          <a:xfrm>
            <a:off x="14483" y="2915958"/>
            <a:ext cx="1847022" cy="1856567"/>
          </a:xfrm>
          <a:prstGeom prst="rect">
            <a:avLst/>
          </a:prstGeom>
        </p:spPr>
      </p:pic>
      <p:pic>
        <p:nvPicPr>
          <p:cNvPr id="16" name="Bildobjekt 15" descr="En bild som visar text&#10;&#10;Automatiskt genererad beskrivning">
            <a:extLst>
              <a:ext uri="{FF2B5EF4-FFF2-40B4-BE49-F238E27FC236}">
                <a16:creationId xmlns:a16="http://schemas.microsoft.com/office/drawing/2014/main" id="{BC334456-D1C4-41A7-9238-70E34D6B8F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15" y="5072903"/>
            <a:ext cx="2186975" cy="2887256"/>
          </a:xfrm>
          <a:prstGeom prst="rect">
            <a:avLst/>
          </a:prstGeom>
        </p:spPr>
      </p:pic>
      <p:pic>
        <p:nvPicPr>
          <p:cNvPr id="21" name="Bildobjekt 20" descr="En bild som visar inomhus, person, kvinna, stående&#10;&#10;Automatiskt genererad beskrivning">
            <a:extLst>
              <a:ext uri="{FF2B5EF4-FFF2-40B4-BE49-F238E27FC236}">
                <a16:creationId xmlns:a16="http://schemas.microsoft.com/office/drawing/2014/main" id="{B2A32714-EA75-49DA-A94A-9DE3901F48F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81"/>
          <a:stretch/>
        </p:blipFill>
        <p:spPr>
          <a:xfrm>
            <a:off x="4676885" y="3273836"/>
            <a:ext cx="2186370" cy="1801088"/>
          </a:xfrm>
          <a:prstGeom prst="rect">
            <a:avLst/>
          </a:prstGeom>
        </p:spPr>
      </p:pic>
      <p:pic>
        <p:nvPicPr>
          <p:cNvPr id="26" name="Bildobjekt 25" descr="En bild som visar person, man, skjorta, håller&#10;&#10;Automatiskt genererad beskrivning">
            <a:extLst>
              <a:ext uri="{FF2B5EF4-FFF2-40B4-BE49-F238E27FC236}">
                <a16:creationId xmlns:a16="http://schemas.microsoft.com/office/drawing/2014/main" id="{31184208-6147-4395-A979-FF36B2E234B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34" b="42032"/>
          <a:stretch/>
        </p:blipFill>
        <p:spPr>
          <a:xfrm>
            <a:off x="17227" y="6557332"/>
            <a:ext cx="1808578" cy="1436559"/>
          </a:xfrm>
          <a:prstGeom prst="rect">
            <a:avLst/>
          </a:prstGeom>
        </p:spPr>
      </p:pic>
      <p:pic>
        <p:nvPicPr>
          <p:cNvPr id="29" name="Bildobjekt 28" descr="En bild som visar inomhus, person, tak, man&#10;&#10;Automatiskt genererad beskrivning">
            <a:extLst>
              <a:ext uri="{FF2B5EF4-FFF2-40B4-BE49-F238E27FC236}">
                <a16:creationId xmlns:a16="http://schemas.microsoft.com/office/drawing/2014/main" id="{FB54F6F9-AC54-4813-9F16-4ED7B1A46C9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/>
          <a:stretch/>
        </p:blipFill>
        <p:spPr>
          <a:xfrm>
            <a:off x="7893" y="4395505"/>
            <a:ext cx="1845229" cy="2161827"/>
          </a:xfrm>
          <a:prstGeom prst="rect">
            <a:avLst/>
          </a:prstGeom>
        </p:spPr>
      </p:pic>
      <p:pic>
        <p:nvPicPr>
          <p:cNvPr id="32" name="Bildobjekt 31" descr="En bild som visar person, man, personer, bord&#10;&#10;Automatiskt genererad beskrivning">
            <a:extLst>
              <a:ext uri="{FF2B5EF4-FFF2-40B4-BE49-F238E27FC236}">
                <a16:creationId xmlns:a16="http://schemas.microsoft.com/office/drawing/2014/main" id="{4A2F80DA-22D3-4179-B2DF-8BF770BEED6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7" b="34235"/>
          <a:stretch/>
        </p:blipFill>
        <p:spPr>
          <a:xfrm>
            <a:off x="13962" y="1163774"/>
            <a:ext cx="1854133" cy="1778114"/>
          </a:xfrm>
          <a:prstGeom prst="rect">
            <a:avLst/>
          </a:prstGeom>
        </p:spPr>
      </p:pic>
      <p:pic>
        <p:nvPicPr>
          <p:cNvPr id="34" name="Bildobjekt 33" descr="En bild som visar inomhus, person, kvinna, håller&#10;&#10;Automatiskt genererad beskrivning">
            <a:extLst>
              <a:ext uri="{FF2B5EF4-FFF2-40B4-BE49-F238E27FC236}">
                <a16:creationId xmlns:a16="http://schemas.microsoft.com/office/drawing/2014/main" id="{63660C57-5A02-4D8D-8E57-2439A394899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7" t="4325" r="5987" b="46568"/>
          <a:stretch/>
        </p:blipFill>
        <p:spPr>
          <a:xfrm>
            <a:off x="1825805" y="6534870"/>
            <a:ext cx="1392631" cy="1484308"/>
          </a:xfrm>
          <a:prstGeom prst="rect">
            <a:avLst/>
          </a:prstGeom>
        </p:spPr>
      </p:pic>
      <p:pic>
        <p:nvPicPr>
          <p:cNvPr id="38" name="Bildobjekt 37" descr="En bild som visar inomhus, bord, man, kvinna&#10;&#10;Automatiskt genererad beskrivning">
            <a:extLst>
              <a:ext uri="{FF2B5EF4-FFF2-40B4-BE49-F238E27FC236}">
                <a16:creationId xmlns:a16="http://schemas.microsoft.com/office/drawing/2014/main" id="{56C8AB58-36B2-4D63-8CDE-91EB2640A5E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2" t="18325" r="9087" b="24671"/>
          <a:stretch/>
        </p:blipFill>
        <p:spPr>
          <a:xfrm>
            <a:off x="4699680" y="1183841"/>
            <a:ext cx="2164910" cy="209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04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16544</TotalTime>
  <Words>323</Words>
  <Application>Microsoft Office PowerPoint</Application>
  <PresentationFormat>Bildspel på skärmen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Office-tema</vt:lpstr>
      <vt:lpstr>PowerPoint-presentation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Lennart</dc:creator>
  <cp:lastModifiedBy>Lennart Paulsson</cp:lastModifiedBy>
  <cp:revision>480</cp:revision>
  <cp:lastPrinted>2015-10-13T11:36:43Z</cp:lastPrinted>
  <dcterms:created xsi:type="dcterms:W3CDTF">2013-11-05T17:46:55Z</dcterms:created>
  <dcterms:modified xsi:type="dcterms:W3CDTF">2020-01-17T11:25:24Z</dcterms:modified>
</cp:coreProperties>
</file>